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95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39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20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87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47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75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0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46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96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51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5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AEDA-92E9-4223-92EB-4B2FF7BC2CF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A59B-F0E5-4721-AB7D-53E6A5A90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9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8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9428" y="-1076898"/>
            <a:ext cx="6858002" cy="90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Müdür Yardımcısı</dc:creator>
  <cp:lastModifiedBy>Müdür Yardımcısı</cp:lastModifiedBy>
  <cp:revision>6</cp:revision>
  <dcterms:created xsi:type="dcterms:W3CDTF">2018-10-10T09:20:45Z</dcterms:created>
  <dcterms:modified xsi:type="dcterms:W3CDTF">2018-10-10T13:40:03Z</dcterms:modified>
</cp:coreProperties>
</file>